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5"/>
  </p:notesMasterIdLst>
  <p:handoutMasterIdLst>
    <p:handoutMasterId r:id="rId6"/>
  </p:handoutMasterIdLst>
  <p:sldIdLst>
    <p:sldId id="279" r:id="rId3"/>
    <p:sldId id="306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996633"/>
    <a:srgbClr val="FF9900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54" autoAdjust="0"/>
    <p:restoredTop sz="80771" autoAdjust="0"/>
  </p:normalViewPr>
  <p:slideViewPr>
    <p:cSldViewPr snapToGrid="0">
      <p:cViewPr varScale="1">
        <p:scale>
          <a:sx n="74" d="100"/>
          <a:sy n="74" d="100"/>
        </p:scale>
        <p:origin x="90" y="5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AF8BCC-2344-4186-9B97-CB7317125AA8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39C964-EA0E-4B8E-A7AC-E3AAD20D6E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2359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2601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112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96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0404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96155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9173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4330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33566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1281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28054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9743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70396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7713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1639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2367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J’identifie les figures géométriques et les solides. 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Note la lettre qui répond à la question.</a:t>
            </a:r>
          </a:p>
        </p:txBody>
      </p:sp>
      <p:sp>
        <p:nvSpPr>
          <p:cNvPr id="4" name="Triangle isocèle 3">
            <a:extLst>
              <a:ext uri="{FF2B5EF4-FFF2-40B4-BE49-F238E27FC236}">
                <a16:creationId xmlns:a16="http://schemas.microsoft.com/office/drawing/2014/main" id="{91275C90-85DA-CDC7-E77A-40CEE34EC9E3}"/>
              </a:ext>
            </a:extLst>
          </p:cNvPr>
          <p:cNvSpPr/>
          <p:nvPr/>
        </p:nvSpPr>
        <p:spPr>
          <a:xfrm>
            <a:off x="448224" y="2505058"/>
            <a:ext cx="1635244" cy="1896744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Organigramme : Connecteur 4">
            <a:extLst>
              <a:ext uri="{FF2B5EF4-FFF2-40B4-BE49-F238E27FC236}">
                <a16:creationId xmlns:a16="http://schemas.microsoft.com/office/drawing/2014/main" id="{400B8CA4-BE69-3380-13DA-BAEADB0FE4F5}"/>
              </a:ext>
            </a:extLst>
          </p:cNvPr>
          <p:cNvSpPr/>
          <p:nvPr/>
        </p:nvSpPr>
        <p:spPr>
          <a:xfrm>
            <a:off x="5156940" y="4688680"/>
            <a:ext cx="1720061" cy="1720061"/>
          </a:xfrm>
          <a:prstGeom prst="flowChartConnector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Pentagone 14">
            <a:extLst>
              <a:ext uri="{FF2B5EF4-FFF2-40B4-BE49-F238E27FC236}">
                <a16:creationId xmlns:a16="http://schemas.microsoft.com/office/drawing/2014/main" id="{90EDC2DD-A394-A948-E5D2-E77A47210ADD}"/>
              </a:ext>
            </a:extLst>
          </p:cNvPr>
          <p:cNvSpPr/>
          <p:nvPr/>
        </p:nvSpPr>
        <p:spPr>
          <a:xfrm rot="19432801">
            <a:off x="2370812" y="1067199"/>
            <a:ext cx="1696678" cy="1766591"/>
          </a:xfrm>
          <a:prstGeom prst="pentagon">
            <a:avLst/>
          </a:prstGeom>
          <a:solidFill>
            <a:schemeClr val="bg1"/>
          </a:solidFill>
          <a:ln w="28575">
            <a:solidFill>
              <a:srgbClr val="FF66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Triangle isocèle 16">
            <a:extLst>
              <a:ext uri="{FF2B5EF4-FFF2-40B4-BE49-F238E27FC236}">
                <a16:creationId xmlns:a16="http://schemas.microsoft.com/office/drawing/2014/main" id="{45DACAE6-6FE8-7014-B424-2020FDCA1721}"/>
              </a:ext>
            </a:extLst>
          </p:cNvPr>
          <p:cNvSpPr/>
          <p:nvPr/>
        </p:nvSpPr>
        <p:spPr>
          <a:xfrm rot="1901436">
            <a:off x="5231778" y="2393984"/>
            <a:ext cx="2383207" cy="1188809"/>
          </a:xfrm>
          <a:prstGeom prst="triangle">
            <a:avLst>
              <a:gd name="adj" fmla="val 70037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3A02CBE4-14BE-7AFF-55E8-8848C9A881CF}"/>
              </a:ext>
            </a:extLst>
          </p:cNvPr>
          <p:cNvSpPr/>
          <p:nvPr/>
        </p:nvSpPr>
        <p:spPr>
          <a:xfrm rot="2281369">
            <a:off x="3101734" y="3321972"/>
            <a:ext cx="2508431" cy="1409484"/>
          </a:xfrm>
          <a:prstGeom prst="hexagon">
            <a:avLst>
              <a:gd name="adj" fmla="val 30190"/>
              <a:gd name="vf" fmla="val 115470"/>
            </a:avLst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B65056CC-2DCD-5219-7C6F-98D505CEEE2E}"/>
              </a:ext>
            </a:extLst>
          </p:cNvPr>
          <p:cNvSpPr txBox="1"/>
          <p:nvPr/>
        </p:nvSpPr>
        <p:spPr>
          <a:xfrm>
            <a:off x="1015289" y="3383505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A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1775F18-CC18-6AF4-22F7-60FDFDBAED00}"/>
              </a:ext>
            </a:extLst>
          </p:cNvPr>
          <p:cNvSpPr txBox="1"/>
          <p:nvPr/>
        </p:nvSpPr>
        <p:spPr>
          <a:xfrm>
            <a:off x="3112341" y="1727039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B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2F8E36F8-B0FF-B5AC-CD7A-C740F8EF330F}"/>
              </a:ext>
            </a:extLst>
          </p:cNvPr>
          <p:cNvSpPr txBox="1"/>
          <p:nvPr/>
        </p:nvSpPr>
        <p:spPr>
          <a:xfrm>
            <a:off x="4193874" y="3693916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E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CF58C673-F6E1-F580-E68A-94547CB533D8}"/>
              </a:ext>
            </a:extLst>
          </p:cNvPr>
          <p:cNvSpPr txBox="1"/>
          <p:nvPr/>
        </p:nvSpPr>
        <p:spPr>
          <a:xfrm>
            <a:off x="6361065" y="2884915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F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CC1370B8-F000-CE10-D619-06E1DB9314FF}"/>
              </a:ext>
            </a:extLst>
          </p:cNvPr>
          <p:cNvSpPr txBox="1"/>
          <p:nvPr/>
        </p:nvSpPr>
        <p:spPr>
          <a:xfrm>
            <a:off x="5768068" y="5261273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G</a:t>
            </a:r>
          </a:p>
        </p:txBody>
      </p:sp>
      <p:sp>
        <p:nvSpPr>
          <p:cNvPr id="3" name="Cube 2">
            <a:extLst>
              <a:ext uri="{FF2B5EF4-FFF2-40B4-BE49-F238E27FC236}">
                <a16:creationId xmlns:a16="http://schemas.microsoft.com/office/drawing/2014/main" id="{0BB320BB-85D9-73CE-ECAB-C6A762546718}"/>
              </a:ext>
            </a:extLst>
          </p:cNvPr>
          <p:cNvSpPr/>
          <p:nvPr/>
        </p:nvSpPr>
        <p:spPr>
          <a:xfrm>
            <a:off x="4985462" y="1418450"/>
            <a:ext cx="2870316" cy="939113"/>
          </a:xfrm>
          <a:prstGeom prst="cube">
            <a:avLst>
              <a:gd name="adj" fmla="val 31316"/>
            </a:avLst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3A4321D2-72FC-7975-35B4-5B2BB5631169}"/>
              </a:ext>
            </a:extLst>
          </p:cNvPr>
          <p:cNvSpPr txBox="1"/>
          <p:nvPr/>
        </p:nvSpPr>
        <p:spPr>
          <a:xfrm>
            <a:off x="6164944" y="1680958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C</a:t>
            </a:r>
          </a:p>
        </p:txBody>
      </p:sp>
      <p:sp>
        <p:nvSpPr>
          <p:cNvPr id="6" name="Cylindre 5">
            <a:extLst>
              <a:ext uri="{FF2B5EF4-FFF2-40B4-BE49-F238E27FC236}">
                <a16:creationId xmlns:a16="http://schemas.microsoft.com/office/drawing/2014/main" id="{6FD9A2DE-F128-D000-7AFE-98C362BB4621}"/>
              </a:ext>
            </a:extLst>
          </p:cNvPr>
          <p:cNvSpPr/>
          <p:nvPr/>
        </p:nvSpPr>
        <p:spPr>
          <a:xfrm>
            <a:off x="7459985" y="2778809"/>
            <a:ext cx="1300348" cy="3629932"/>
          </a:xfrm>
          <a:prstGeom prst="can">
            <a:avLst>
              <a:gd name="adj" fmla="val 36783"/>
            </a:avLst>
          </a:prstGeom>
          <a:solidFill>
            <a:srgbClr val="99663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A03E0009-29BB-02BE-062D-1AA0FD70D121}"/>
              </a:ext>
            </a:extLst>
          </p:cNvPr>
          <p:cNvSpPr txBox="1"/>
          <p:nvPr/>
        </p:nvSpPr>
        <p:spPr>
          <a:xfrm>
            <a:off x="7929106" y="4107494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H</a:t>
            </a:r>
          </a:p>
        </p:txBody>
      </p:sp>
      <p:sp>
        <p:nvSpPr>
          <p:cNvPr id="8" name="Cube 7">
            <a:extLst>
              <a:ext uri="{FF2B5EF4-FFF2-40B4-BE49-F238E27FC236}">
                <a16:creationId xmlns:a16="http://schemas.microsoft.com/office/drawing/2014/main" id="{AE24BBD7-1317-8BDF-0BA5-70F384C4ECD1}"/>
              </a:ext>
            </a:extLst>
          </p:cNvPr>
          <p:cNvSpPr/>
          <p:nvPr/>
        </p:nvSpPr>
        <p:spPr>
          <a:xfrm>
            <a:off x="1767069" y="4665903"/>
            <a:ext cx="1763761" cy="1765614"/>
          </a:xfrm>
          <a:prstGeom prst="cube">
            <a:avLst>
              <a:gd name="adj" fmla="val 24590"/>
            </a:avLst>
          </a:prstGeom>
          <a:solidFill>
            <a:srgbClr val="FF0000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E8778690-FD60-063F-BA34-CDC960F99607}"/>
              </a:ext>
            </a:extLst>
          </p:cNvPr>
          <p:cNvSpPr txBox="1"/>
          <p:nvPr/>
        </p:nvSpPr>
        <p:spPr>
          <a:xfrm>
            <a:off x="2265352" y="5284700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D</a:t>
            </a:r>
          </a:p>
        </p:txBody>
      </p:sp>
      <p:sp>
        <p:nvSpPr>
          <p:cNvPr id="9" name="Organigramme : Données 8">
            <a:extLst>
              <a:ext uri="{FF2B5EF4-FFF2-40B4-BE49-F238E27FC236}">
                <a16:creationId xmlns:a16="http://schemas.microsoft.com/office/drawing/2014/main" id="{26210C71-7EA2-9725-6490-7BFA6DCC0F0D}"/>
              </a:ext>
            </a:extLst>
          </p:cNvPr>
          <p:cNvSpPr/>
          <p:nvPr/>
        </p:nvSpPr>
        <p:spPr>
          <a:xfrm rot="19958119">
            <a:off x="1552116" y="2239677"/>
            <a:ext cx="885623" cy="2089291"/>
          </a:xfrm>
          <a:prstGeom prst="flowChartInputOutput">
            <a:avLst/>
          </a:prstGeom>
          <a:solidFill>
            <a:schemeClr val="accent1">
              <a:lumMod val="75000"/>
            </a:schemeClr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67918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815</TotalTime>
  <Words>26</Words>
  <Application>Microsoft Office PowerPoint</Application>
  <PresentationFormat>Affichage à l'écran (4:3)</PresentationFormat>
  <Paragraphs>11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Webdings</vt:lpstr>
      <vt:lpstr>Wingdings</vt:lpstr>
      <vt:lpstr>Thème Office</vt:lpstr>
      <vt:lpstr>1_Thème Office</vt:lpstr>
      <vt:lpstr>Présentation PowerPoint</vt:lpstr>
      <vt:lpstr>Note la lettre qui répond à la question.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67</cp:revision>
  <dcterms:created xsi:type="dcterms:W3CDTF">2023-02-07T14:55:57Z</dcterms:created>
  <dcterms:modified xsi:type="dcterms:W3CDTF">2025-09-03T09:46:27Z</dcterms:modified>
</cp:coreProperties>
</file>